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9388475" cy="71024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g+FJwuDbqMdOv0fVdkHv0/f0Wx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48E3C45-7C17-4261-8706-DC5AEF5EE1C4}">
  <a:tblStyle styleId="{348E3C45-7C17-4261-8706-DC5AEF5EE1C4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94673" autoAdjust="0"/>
  </p:normalViewPr>
  <p:slideViewPr>
    <p:cSldViewPr snapToGrid="0">
      <p:cViewPr varScale="1">
        <p:scale>
          <a:sx n="69" d="100"/>
          <a:sy n="69" d="100"/>
        </p:scale>
        <p:origin x="2870" y="91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773488" y="536575"/>
            <a:ext cx="1841500" cy="2660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38861" y="3373684"/>
            <a:ext cx="7510779" cy="3196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51" tIns="85051" rIns="85051" bIns="85051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17047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938861" y="3373684"/>
            <a:ext cx="7510779" cy="3196114"/>
          </a:xfrm>
          <a:prstGeom prst="rect">
            <a:avLst/>
          </a:prstGeom>
        </p:spPr>
        <p:txBody>
          <a:bodyPr spcFirstLastPara="1" wrap="square" lIns="85051" tIns="85051" rIns="85051" bIns="8505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73488" y="536575"/>
            <a:ext cx="1841500" cy="2660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17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257176" y="3081867"/>
            <a:ext cx="2257425" cy="871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2628901" y="3081867"/>
            <a:ext cx="2257425" cy="871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483770" y="2217385"/>
            <a:ext cx="3031331" cy="9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483770" y="3141486"/>
            <a:ext cx="3031331" cy="5707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2681288" y="394406"/>
            <a:ext cx="3833813" cy="8454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342901" y="2072923"/>
            <a:ext cx="2256235" cy="67759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1344216" y="7752823"/>
            <a:ext cx="4114800" cy="1162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60249" y="2494053"/>
            <a:ext cx="6537502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-1326357" y="5585091"/>
            <a:ext cx="11268075" cy="1157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3698080" y="4484953"/>
            <a:ext cx="11268075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 descr="No photo description available."/>
          <p:cNvSpPr/>
          <p:nvPr/>
        </p:nvSpPr>
        <p:spPr>
          <a:xfrm>
            <a:off x="155575" y="-156501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 descr="No photo description available."/>
          <p:cNvSpPr/>
          <p:nvPr/>
        </p:nvSpPr>
        <p:spPr>
          <a:xfrm>
            <a:off x="307975" y="8599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 descr="No photo description available."/>
          <p:cNvSpPr/>
          <p:nvPr/>
        </p:nvSpPr>
        <p:spPr>
          <a:xfrm>
            <a:off x="460375" y="173699"/>
            <a:ext cx="304800" cy="330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7" name="Google Shape;87;p1"/>
          <p:cNvGraphicFramePr/>
          <p:nvPr>
            <p:extLst>
              <p:ext uri="{D42A27DB-BD31-4B8C-83A1-F6EECF244321}">
                <p14:modId xmlns:p14="http://schemas.microsoft.com/office/powerpoint/2010/main" val="3488352459"/>
              </p:ext>
            </p:extLst>
          </p:nvPr>
        </p:nvGraphicFramePr>
        <p:xfrm>
          <a:off x="676275" y="870333"/>
          <a:ext cx="5581650" cy="8064351"/>
        </p:xfrm>
        <a:graphic>
          <a:graphicData uri="http://schemas.openxmlformats.org/drawingml/2006/table">
            <a:tbl>
              <a:tblPr firstRow="1" bandRow="1">
                <a:noFill/>
                <a:tableStyleId>{348E3C45-7C17-4261-8706-DC5AEF5EE1C4}</a:tableStyleId>
              </a:tblPr>
              <a:tblGrid>
                <a:gridCol w="11049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620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812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8514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Day</a:t>
                      </a: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Time</a:t>
                      </a:r>
                      <a:endParaRPr sz="2000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 dirty="0"/>
                        <a:t>Topic</a:t>
                      </a:r>
                      <a:endParaRPr sz="2000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85149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10.10.26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Saturday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/>
                        <a:t>Physics </a:t>
                      </a: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10.30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lang="en-GB" sz="11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GB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85149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11.10.26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Sunday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Liver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53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3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Renal</a:t>
                      </a:r>
                      <a:endParaRPr lang="en-US" sz="2000" b="1" dirty="0" smtClean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8531"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12.10.26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Monday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10:30</a:t>
                      </a:r>
                      <a:r>
                        <a:rPr lang="en-GB" sz="1100" b="1" dirty="0" smtClean="0"/>
                        <a:t>am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UB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03:00</a:t>
                      </a:r>
                      <a:r>
                        <a:rPr lang="en-GB" sz="1100" b="1" dirty="0" smtClean="0"/>
                        <a:t>pm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Uterus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85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03:00</a:t>
                      </a:r>
                      <a:r>
                        <a:rPr lang="en-GB" sz="1100" b="1" dirty="0" smtClean="0"/>
                        <a:t>pm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Physics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85149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13.10.26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Tuesday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10.30</a:t>
                      </a:r>
                      <a:r>
                        <a:rPr lang="en-US" sz="1100" b="1" dirty="0" smtClean="0"/>
                        <a:t>am</a:t>
                      </a:r>
                      <a:endParaRPr lang="en-US" sz="24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Ovary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--------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-----------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5149"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14.10.26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800" b="1" u="none" strike="noStrike" cap="none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 dirty="0"/>
                        <a:t>Wednesday</a:t>
                      </a:r>
                      <a:endParaRPr sz="18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10:30</a:t>
                      </a:r>
                      <a:r>
                        <a:rPr lang="en-GB" sz="1100" b="1" u="none" strike="noStrike" cap="none" dirty="0" smtClean="0"/>
                        <a:t>am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Pregnancy Profile</a:t>
                      </a:r>
                      <a:endParaRPr lang="en-US" sz="2000" b="1" dirty="0" smtClean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0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Calibri"/>
                        <a:ea typeface="Calibri"/>
                        <a:cs typeface="Calibri"/>
                        <a:sym typeface="Arial"/>
                      </a:endParaRP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51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1" u="none" strike="noStrike" cap="none" dirty="0" smtClean="0"/>
                        <a:t>03:00</a:t>
                      </a:r>
                      <a:r>
                        <a:rPr lang="en-GB" sz="1100" b="1" u="none" strike="noStrike" cap="none" dirty="0" smtClean="0"/>
                        <a:t>pm</a:t>
                      </a:r>
                      <a:endParaRPr lang="en-GB"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2000" b="1" u="none" strike="noStrike" cap="none" dirty="0" smtClean="0"/>
                        <a:t>Physics</a:t>
                      </a:r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615095"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dirty="0" smtClean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15.10.26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000" b="1" u="none" strike="noStrike" cap="none" dirty="0"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Thursday</a:t>
                      </a:r>
                      <a:endParaRPr sz="2000" b="1" u="none" strike="noStrike" cap="none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 smtClean="0"/>
                        <a:t>10:30</a:t>
                      </a:r>
                      <a:r>
                        <a:rPr lang="en-GB" sz="1100" b="1" dirty="0" smtClean="0"/>
                        <a:t>am</a:t>
                      </a:r>
                      <a:endParaRPr lang="en-US" sz="2000" b="1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>
                          <a:solidFill>
                            <a:schemeClr val="tx1"/>
                          </a:solidFill>
                        </a:rPr>
                        <a:t>Pancreas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4603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u="none" strike="noStrike" cap="none" smtClean="0"/>
                        <a:t>03:00</a:t>
                      </a:r>
                      <a:r>
                        <a:rPr lang="en-GB" sz="1100" b="1" u="none" strike="noStrike" cap="none" smtClean="0"/>
                        <a:t>pm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>
                          <a:solidFill>
                            <a:schemeClr val="tx1"/>
                          </a:solidFill>
                        </a:rPr>
                        <a:t>Abortion </a:t>
                      </a:r>
                      <a:r>
                        <a:rPr lang="en-US" sz="2000" b="1" u="none" strike="noStrike" cap="none" smtClean="0">
                          <a:solidFill>
                            <a:schemeClr val="tx1"/>
                          </a:solidFill>
                        </a:rPr>
                        <a:t>&amp; Ectopic</a:t>
                      </a:r>
                      <a:endParaRPr sz="20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665001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 smtClean="0"/>
                        <a:t>16.10.26</a:t>
                      </a:r>
                      <a:endParaRPr lang="en-US" sz="2000" b="1" u="none" strike="noStrike" cap="none" dirty="0"/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u="none" strike="noStrike" cap="none" dirty="0"/>
                        <a:t>Friday</a:t>
                      </a:r>
                      <a:endParaRPr sz="2000" b="1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u="none" strike="noStrike" cap="none" dirty="0"/>
                    </a:p>
                  </a:txBody>
                  <a:tcPr marL="91450" marR="91450" marT="49525" marB="49525">
                    <a:lnL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800" b="1" u="none" strike="noStrike" cap="none" dirty="0" smtClean="0">
                          <a:solidFill>
                            <a:schemeClr val="tx1"/>
                          </a:solidFill>
                        </a:rPr>
                        <a:t>OFF</a:t>
                      </a:r>
                      <a:endParaRPr sz="2800" b="1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9525" marB="49525">
                    <a:lnL w="12700" cap="flat" cmpd="sng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dk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8" name="Google Shape;88;p1"/>
          <p:cNvSpPr txBox="1"/>
          <p:nvPr/>
        </p:nvSpPr>
        <p:spPr>
          <a:xfrm>
            <a:off x="765174" y="338799"/>
            <a:ext cx="2661071" cy="461624"/>
          </a:xfrm>
          <a:prstGeom prst="rect">
            <a:avLst/>
          </a:prstGeom>
          <a:noFill/>
          <a:ln w="38100" cap="flat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CMU Class Routine</a:t>
            </a:r>
            <a:endParaRPr sz="24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 descr="https://lh5.googleusercontent.com/I0Y5aaV3pUQTzAlM2e8Rc20M3D5rawUVboS5iv7Vp_WbBxfhJB-XoS5WH1SfLaHdsxjbIZOU052faq0iOsmwoa7zDg7nC3ycVQgypv5AflGtngIGrFyivX2BsXMrx_Di1EpjsyDqUEXnRKY=s20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5557" y="-3740862"/>
            <a:ext cx="3705581" cy="42447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6575</TotalTime>
  <Words>51</Words>
  <Application>Microsoft Office PowerPoint</Application>
  <PresentationFormat>A4 Paper (210x297 mm)</PresentationFormat>
  <Paragraphs>60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WALTON</dc:creator>
  <cp:lastModifiedBy>CMUD ADMIN</cp:lastModifiedBy>
  <cp:revision>608</cp:revision>
  <cp:lastPrinted>2026-07-29T11:13:18Z</cp:lastPrinted>
  <dcterms:created xsi:type="dcterms:W3CDTF">2023-06-22T09:32:21Z</dcterms:created>
  <dcterms:modified xsi:type="dcterms:W3CDTF">2026-10-07T07:01:17Z</dcterms:modified>
</cp:coreProperties>
</file>