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6858000" cy="9906000" type="A4"/>
  <p:notesSz cx="9388475" cy="71024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000000"/>
          </p15:clr>
        </p15:guide>
        <p15:guide id="2" pos="216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8" roundtripDataSignature="AMtx7mg+FJwuDbqMdOv0fVdkHv0/f0Wx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48E3C45-7C17-4261-8706-DC5AEF5EE1C4}">
  <a:tblStyle styleId="{348E3C45-7C17-4261-8706-DC5AEF5EE1C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7" autoAdjust="0"/>
    <p:restoredTop sz="94673" autoAdjust="0"/>
  </p:normalViewPr>
  <p:slideViewPr>
    <p:cSldViewPr snapToGrid="0">
      <p:cViewPr varScale="1">
        <p:scale>
          <a:sx n="69" d="100"/>
          <a:sy n="69" d="100"/>
        </p:scale>
        <p:origin x="2870" y="91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customschemas.google.com/relationships/presentationmetadata" Target="metadata"/><Relationship Id="rId3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11" Type="http://schemas.openxmlformats.org/officeDocument/2006/relationships/theme" Target="theme/theme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773488" y="536575"/>
            <a:ext cx="1841500" cy="2660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38861" y="3373684"/>
            <a:ext cx="7510779" cy="3196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051" tIns="85051" rIns="85051" bIns="8505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1704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938861" y="3373684"/>
            <a:ext cx="7510779" cy="3196114"/>
          </a:xfrm>
          <a:prstGeom prst="rect">
            <a:avLst/>
          </a:prstGeom>
        </p:spPr>
        <p:txBody>
          <a:bodyPr spcFirstLastPara="1" wrap="square" lIns="85051" tIns="85051" rIns="85051" bIns="85051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773488" y="536575"/>
            <a:ext cx="1841500" cy="26606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417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160249" y="2494053"/>
            <a:ext cx="6537502" cy="617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-1326357" y="5585091"/>
            <a:ext cx="11268075" cy="115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-3698080" y="4484953"/>
            <a:ext cx="11268075" cy="3357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257176" y="3081867"/>
            <a:ext cx="2257425" cy="871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2628901" y="3081867"/>
            <a:ext cx="2257425" cy="87159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342900" y="3141486"/>
            <a:ext cx="3030141" cy="5707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3483770" y="2217385"/>
            <a:ext cx="3031331" cy="9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3483770" y="3141486"/>
            <a:ext cx="3031331" cy="5707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2681288" y="394406"/>
            <a:ext cx="3833813" cy="8454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342901" y="2072923"/>
            <a:ext cx="2256235" cy="6775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1344216" y="885119"/>
            <a:ext cx="4114800" cy="59436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1344216" y="7752823"/>
            <a:ext cx="4114800" cy="1162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 descr="No photo description available."/>
          <p:cNvSpPr/>
          <p:nvPr/>
        </p:nvSpPr>
        <p:spPr>
          <a:xfrm>
            <a:off x="155575" y="-156501"/>
            <a:ext cx="304800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 descr="No photo description available."/>
          <p:cNvSpPr/>
          <p:nvPr/>
        </p:nvSpPr>
        <p:spPr>
          <a:xfrm>
            <a:off x="307975" y="8599"/>
            <a:ext cx="304800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 descr="No photo description available."/>
          <p:cNvSpPr/>
          <p:nvPr/>
        </p:nvSpPr>
        <p:spPr>
          <a:xfrm>
            <a:off x="460375" y="173699"/>
            <a:ext cx="304800" cy="330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7" name="Google Shape;87;p1"/>
          <p:cNvGraphicFramePr/>
          <p:nvPr>
            <p:extLst>
              <p:ext uri="{D42A27DB-BD31-4B8C-83A1-F6EECF244321}">
                <p14:modId xmlns:p14="http://schemas.microsoft.com/office/powerpoint/2010/main" val="2095632149"/>
              </p:ext>
            </p:extLst>
          </p:nvPr>
        </p:nvGraphicFramePr>
        <p:xfrm>
          <a:off x="676275" y="1527716"/>
          <a:ext cx="5581650" cy="7752060"/>
        </p:xfrm>
        <a:graphic>
          <a:graphicData uri="http://schemas.openxmlformats.org/drawingml/2006/table">
            <a:tbl>
              <a:tblPr firstRow="1" bandRow="1">
                <a:noFill/>
                <a:tableStyleId>{348E3C45-7C17-4261-8706-DC5AEF5EE1C4}</a:tableStyleId>
              </a:tblPr>
              <a:tblGrid>
                <a:gridCol w="11049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335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620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812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252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Date</a:t>
                      </a:r>
                      <a:endParaRPr sz="2000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Day</a:t>
                      </a:r>
                      <a:endParaRPr sz="2000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Time</a:t>
                      </a:r>
                      <a:endParaRPr sz="2000" u="none" strike="noStrike" cap="none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 dirty="0"/>
                        <a:t>Topic</a:t>
                      </a:r>
                      <a:endParaRPr sz="2000" u="none" strike="noStrike" cap="none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252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12.09.26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Saturday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10:30</a:t>
                      </a:r>
                      <a:r>
                        <a:rPr lang="en-GB" sz="1100" b="1" u="none" strike="noStrike" cap="none" dirty="0" smtClean="0"/>
                        <a:t>am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/>
                        <a:t>Physics </a:t>
                      </a:r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10.30</a:t>
                      </a:r>
                      <a:r>
                        <a:rPr lang="en-GB" sz="1100" b="1" u="none" strike="noStrike" cap="none" dirty="0" smtClean="0"/>
                        <a:t>am</a:t>
                      </a:r>
                      <a:endParaRPr lang="en-GB" sz="11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Abortion &amp; </a:t>
                      </a:r>
                      <a:r>
                        <a:rPr lang="en-US" sz="2000" b="1" dirty="0" err="1" smtClean="0"/>
                        <a:t>Ect</a:t>
                      </a:r>
                      <a:r>
                        <a:rPr lang="en-US" sz="2000" b="1" dirty="0" smtClean="0"/>
                        <a:t>. </a:t>
                      </a:r>
                      <a:r>
                        <a:rPr lang="en-US" sz="2000" b="1" dirty="0" err="1" smtClean="0"/>
                        <a:t>Preg</a:t>
                      </a:r>
                      <a:r>
                        <a:rPr lang="en-US" sz="2000" b="1" dirty="0" smtClean="0"/>
                        <a:t>.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252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13.09.26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Sunday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10:30</a:t>
                      </a:r>
                      <a:r>
                        <a:rPr lang="en-GB" sz="1100" b="1" u="none" strike="noStrike" cap="none" dirty="0" smtClean="0"/>
                        <a:t>am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UB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03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03:00</a:t>
                      </a:r>
                      <a:r>
                        <a:rPr lang="en-GB" sz="1100" b="1" u="none" strike="noStrike" cap="none" dirty="0" smtClean="0"/>
                        <a:t>pm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3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Pancreas</a:t>
                      </a:r>
                      <a:endParaRPr lang="en-US" sz="2000" b="1" dirty="0" smtClean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6855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14.09.26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Monday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10:30</a:t>
                      </a:r>
                      <a:r>
                        <a:rPr lang="en-GB" sz="1100" b="1" dirty="0" smtClean="0"/>
                        <a:t>am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Uterus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03:00</a:t>
                      </a:r>
                      <a:r>
                        <a:rPr lang="en-GB" sz="1100" b="1" dirty="0" smtClean="0"/>
                        <a:t>pm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Ovary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68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03:00</a:t>
                      </a:r>
                      <a:r>
                        <a:rPr lang="en-GB" sz="1100" b="1" dirty="0" smtClean="0"/>
                        <a:t>pm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Physics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7252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15.09.26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Tuesday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10.30</a:t>
                      </a:r>
                      <a:r>
                        <a:rPr lang="en-US" sz="1100" b="1" dirty="0" smtClean="0"/>
                        <a:t>am</a:t>
                      </a:r>
                      <a:endParaRPr lang="en-US" sz="2400" b="1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Pregnancy Profile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--------</a:t>
                      </a:r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-----------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72520"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16.09.26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1800" b="1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 dirty="0"/>
                        <a:t>Wednesday</a:t>
                      </a:r>
                      <a:endParaRPr sz="18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10:30</a:t>
                      </a:r>
                      <a:r>
                        <a:rPr lang="en-GB" sz="1100" b="1" u="none" strike="noStrike" cap="none" dirty="0" smtClean="0"/>
                        <a:t>am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Liver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dirty="0" smtClean="0"/>
                        <a:t>03:00</a:t>
                      </a:r>
                      <a:r>
                        <a:rPr lang="en-GB" sz="1100" b="1" u="none" strike="noStrike" cap="none" dirty="0" smtClean="0"/>
                        <a:t>pm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Calibri"/>
                          <a:ea typeface="Calibri"/>
                          <a:cs typeface="Calibri"/>
                          <a:sym typeface="Arial"/>
                        </a:rPr>
                        <a:t>Placenta &amp; Fluid</a:t>
                      </a:r>
                      <a:endParaRPr lang="en-US" sz="2000" b="1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Calibri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2000" b="1" u="none" strike="noStrike" cap="none" dirty="0" smtClean="0"/>
                        <a:t>03:00</a:t>
                      </a:r>
                      <a:r>
                        <a:rPr lang="en-GB" sz="1100" b="1" u="none" strike="noStrike" cap="none" dirty="0" smtClean="0"/>
                        <a:t>pm</a:t>
                      </a:r>
                      <a:endParaRPr lang="en-GB"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2000" b="1" u="none" strike="noStrike" cap="none" dirty="0" smtClean="0"/>
                        <a:t>Physics</a:t>
                      </a:r>
                      <a:endParaRPr lang="en-GB"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472520"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dirty="0" smtClean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17.09.26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u="none" strike="noStrike" cap="none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Thursday</a:t>
                      </a:r>
                      <a:endParaRPr sz="2000" b="1" u="none" strike="noStrike" cap="none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smtClean="0"/>
                        <a:t>10:30</a:t>
                      </a:r>
                      <a:r>
                        <a:rPr lang="en-GB" sz="1100" b="1" dirty="0" smtClean="0"/>
                        <a:t>am</a:t>
                      </a:r>
                      <a:endParaRPr lang="en-US" sz="2000" b="1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Calibri" pitchFamily="34" charset="0"/>
                          <a:ea typeface="Calibri"/>
                          <a:cs typeface="Calibri" pitchFamily="34" charset="0"/>
                        </a:rPr>
                        <a:t>Renal</a:t>
                      </a:r>
                      <a:endParaRPr lang="en-US" sz="2000" b="1" dirty="0" smtClean="0">
                        <a:effectLst/>
                        <a:latin typeface="Calibri" pitchFamily="34" charset="0"/>
                        <a:ea typeface="Calibri"/>
                        <a:cs typeface="Calibri" pitchFamily="34" charset="0"/>
                      </a:endParaRPr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472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000" b="1" u="none" strike="noStrike" cap="none" smtClean="0"/>
                        <a:t>03:00</a:t>
                      </a:r>
                      <a:r>
                        <a:rPr lang="en-GB" sz="1100" b="1" u="none" strike="noStrike" cap="none" smtClean="0"/>
                        <a:t>pm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000" b="1" smtClean="0"/>
                        <a:t>Spleen &amp; Prost.</a:t>
                      </a:r>
                      <a:endParaRPr lang="en-US" sz="2000" b="1" dirty="0" smtClean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411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18.09.26</a:t>
                      </a:r>
                      <a:endParaRPr lang="en-US" sz="2000" b="1" u="none" strike="noStrike" cap="none" dirty="0"/>
                    </a:p>
                  </a:txBody>
                  <a:tcPr marL="91450" marR="91450" marT="49525" marB="49525">
                    <a:lnL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/>
                        <a:t>Friday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000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 dirty="0" smtClean="0"/>
                        <a:t>OFF</a:t>
                      </a:r>
                      <a:endParaRPr sz="2000" b="1" u="none" strike="noStrike" cap="none" dirty="0"/>
                    </a:p>
                  </a:txBody>
                  <a:tcPr marL="91450" marR="91450" marT="49525" marB="49525">
                    <a:lnL w="12700" cap="flat" cmpd="sng" algn="ctr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8" name="Google Shape;88;p1"/>
          <p:cNvSpPr txBox="1"/>
          <p:nvPr/>
        </p:nvSpPr>
        <p:spPr>
          <a:xfrm>
            <a:off x="737463" y="981617"/>
            <a:ext cx="2624950" cy="461624"/>
          </a:xfrm>
          <a:prstGeom prst="rect">
            <a:avLst/>
          </a:prstGeom>
          <a:noFill/>
          <a:ln w="38100" cap="flat" cmpd="sng">
            <a:solidFill>
              <a:schemeClr val="bg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CMU Class Routine</a:t>
            </a:r>
            <a:endParaRPr sz="24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1" descr="https://lh5.googleusercontent.com/I0Y5aaV3pUQTzAlM2e8Rc20M3D5rawUVboS5iv7Vp_WbBxfhJB-XoS5WH1SfLaHdsxjbIZOU052faq0iOsmwoa7zDg7nC3ycVQgypv5AflGtngIGrFyivX2BsXMrx_Di1EpjsyDqUEXnRKY=s20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6574" y="11756"/>
            <a:ext cx="3506883" cy="23409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6486</TotalTime>
  <Words>61</Words>
  <Application>Microsoft Office PowerPoint</Application>
  <PresentationFormat>A4 Paper (210x297 mm)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WALTON</dc:creator>
  <cp:lastModifiedBy>CMUD ADMIN</cp:lastModifiedBy>
  <cp:revision>598</cp:revision>
  <cp:lastPrinted>2026-07-29T11:13:18Z</cp:lastPrinted>
  <dcterms:created xsi:type="dcterms:W3CDTF">2023-06-22T09:32:21Z</dcterms:created>
  <dcterms:modified xsi:type="dcterms:W3CDTF">2026-09-09T07:18:15Z</dcterms:modified>
</cp:coreProperties>
</file>